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0" r:id="rId4"/>
    <p:sldId id="274" r:id="rId5"/>
    <p:sldId id="273" r:id="rId6"/>
    <p:sldId id="272" r:id="rId7"/>
    <p:sldId id="275" r:id="rId8"/>
    <p:sldId id="271" r:id="rId9"/>
    <p:sldId id="276" r:id="rId10"/>
    <p:sldId id="269" r:id="rId11"/>
    <p:sldId id="277" r:id="rId12"/>
    <p:sldId id="267" r:id="rId13"/>
    <p:sldId id="268" r:id="rId14"/>
    <p:sldId id="265" r:id="rId15"/>
    <p:sldId id="266" r:id="rId16"/>
    <p:sldId id="263" r:id="rId17"/>
    <p:sldId id="264" r:id="rId18"/>
    <p:sldId id="260" r:id="rId19"/>
    <p:sldId id="262" r:id="rId20"/>
    <p:sldId id="261" r:id="rId21"/>
    <p:sldId id="259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Задание № 15 в разрезе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Площадь пря­мо­уголь­но­го земельного участ­ка равна 9 га, ши­ри­на участка равна 150 м. Най­ди­те длину этого участ­ка в метрах.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Найдите пе­ри­метр прямоугольного участ­ка земли, пло­щадь которого равна 800 м2 и одна сто­ро­на в 2 раза боль­ше другой. Ответ дайте в метрах.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Сколько досок дли­ной 3,5 м, ши­ри­ной 20 см и тол­щи­ной 20 мм вый­дет из че­ты­рех­уголь­ной балки дли­ной 105 дм, име­ю­щей в се­че­нии прямоугольник раз­ме­ром 30 см ￼ 40 см?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Наклонная крыша уста­нов­ле­на на трёх вер­ти­каль­ных опорах, рас­по­ло­жен­ных на одной прямой. Сред­няя опора стоит по­се­ре­ди­не между малой и боль­шой опо­ра­ми (см. рис.). Вы­со­та сред­ней опоры 3,1 м, вы­со­та боль­шей опоры 3,3 м. Най­ди­те вы­со­ту малой опоры.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Картинка имеет форму пря­мо­уголь­ни­ка со сто­ро­на­ми 19 см и 32 см. Её на­кле­и­ли на белую бу­ма­гу так, что во­круг кар­тин­ки по­лу­чи­лась белая окан­тов­ка оди­на­ко­вой ширины. Площадь, ко­то­рую за­ни­ма­ет кар­тин­ка с окантовкой, равна 1080 см</a:t>
            </a:r>
            <a:r>
              <a:rPr lang="ru-RU" baseline="30000" dirty="0" smtClean="0"/>
              <a:t>2</a:t>
            </a:r>
            <a:r>
              <a:rPr lang="ru-RU" dirty="0" smtClean="0"/>
              <a:t>. Ка­ко­ва ши­ри­на окантовки? Ответ дайте в сантиметрах.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Какое наи­боль­шее число ко­ро­бок в форме пря­мо­уголь­но­го па­рал­ле­ле­пи­пе­да раз­ме­ром 30×50×90 (см) можно по­ме­стить в кузов ма­ши­ны раз­ме­ром 2,4×3×2,7 (м)?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Сторона равностороннего треугольника равна </a:t>
            </a:r>
            <a:r>
              <a:rPr lang="ru-RU" dirty="0" smtClean="0"/>
              <a:t>￼10 корней из 3. </a:t>
            </a:r>
            <a:r>
              <a:rPr lang="ru-RU" dirty="0" smtClean="0"/>
              <a:t>Найдите биссектрису этого треугольника.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Картинка имеет форму прямоугольника со сторонами 11 см и 13 см. Её наклеили на белую бумагу так, что вокруг картинки получилась белая окантовка одинаковой ширины. Площадь, которую занимает картинка с окантовкой, равна 675 см￼. Какова ширина окантовки? Ответ дайте в сантиметрах.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Сторона равностороннего треугольника равна </a:t>
            </a:r>
            <a:r>
              <a:rPr lang="ru-RU" dirty="0" smtClean="0"/>
              <a:t>16 корней из 3. </a:t>
            </a:r>
            <a:r>
              <a:rPr lang="ru-RU" dirty="0" smtClean="0"/>
              <a:t>Найдите медиану этого треугольника.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Какое наи­боль­шее число ко­ро­бок в форме пря­мо­уголь­но­го па­рал­ле­ле­пи­пе­да раз­ме­ром 40×80×100 (см) можно по­ме­стить в кузов ма­ши­ны раз­ме­ром 3,2×3,2×8 (м)?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￼</a:t>
            </a:r>
            <a:r>
              <a:rPr lang="ru-RU" dirty="0" smtClean="0"/>
              <a:t>Дизайнер Павел </a:t>
            </a:r>
            <a:r>
              <a:rPr lang="ru-RU" dirty="0" smtClean="0"/>
              <a:t>получил </a:t>
            </a:r>
            <a:r>
              <a:rPr lang="ru-RU" dirty="0" smtClean="0"/>
              <a:t>заказ на </a:t>
            </a:r>
            <a:r>
              <a:rPr lang="ru-RU" dirty="0" smtClean="0"/>
              <a:t>декорирование </a:t>
            </a:r>
            <a:r>
              <a:rPr lang="ru-RU" dirty="0" smtClean="0"/>
              <a:t>че­мо­да­на цвет­ной бумагой. По ри­сун­ку определите, </a:t>
            </a:r>
            <a:r>
              <a:rPr lang="ru-RU" dirty="0" smtClean="0"/>
              <a:t>сколько </a:t>
            </a:r>
            <a:r>
              <a:rPr lang="ru-RU" dirty="0" smtClean="0"/>
              <a:t>бу­ма­ги (в см2) не­об­хо­ди­мо за­ку­пить Павлу, чтобы окле­ить всю внеш­нюю по­верх­ность чемодана, если каж­дую грань он будет об­кле­и­вать от­дель­но (без загибов).</a:t>
            </a:r>
            <a:endParaRPr lang="ru-RU" dirty="0"/>
          </a:p>
        </p:txBody>
      </p:sp>
      <p:pic>
        <p:nvPicPr>
          <p:cNvPr id="9218" name="Picture 2" descr="C:\Users\User\Desktop\get_file (5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149080"/>
            <a:ext cx="6840760" cy="27089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Два па­ро­хо­да вышли из порта, сле­дуя один на север, дру­гой на запад. Ско­ро­сти их равны со­от­вет­ствен­но 15 км/ч и 20 км/ч. Какое рас­сто­я­ние (в километрах) будет между ними через 2 часа?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 60 м одна от дру­гой растут две сосны. Вы­со­та одной 31 м, а дру­гой — 6 м. Най­ди­те расстояние (в метрах) между их верхушками.</a:t>
            </a:r>
            <a:endParaRPr lang="ru-RU" dirty="0"/>
          </a:p>
        </p:txBody>
      </p:sp>
      <p:pic>
        <p:nvPicPr>
          <p:cNvPr id="6146" name="Picture 2" descr="C:\Users\User\Desktop\get_file (4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87700"/>
            <a:ext cx="6876255" cy="367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 карте по­ка­зан путь Лены от дома до школы. Лена из­ме­ри­ла длину каж­до­го участка и под­пи­са­ла его. Ис­поль­зуя рисунок, опре­де­ли­те длину пути (в м), если мас­штаб 1 см : 10 000 см.</a:t>
            </a:r>
            <a:endParaRPr lang="ru-RU" dirty="0"/>
          </a:p>
        </p:txBody>
      </p:sp>
      <p:pic>
        <p:nvPicPr>
          <p:cNvPr id="5122" name="Picture 2" descr="C:\Users\User\Desktop\get_file (3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56992"/>
            <a:ext cx="7272808" cy="3501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Сколько всего осей сим­мет­рии имеет фигура, изображённая на рисунке?</a:t>
            </a:r>
            <a:endParaRPr lang="ru-RU" dirty="0"/>
          </a:p>
        </p:txBody>
      </p:sp>
      <p:pic>
        <p:nvPicPr>
          <p:cNvPr id="4098" name="Picture 2" descr="C:\Users\User\Desktop\get_file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996952"/>
            <a:ext cx="5040560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Определите вы­со­ту дома, ши­ри­на фа­са­да ко­то­ро­го равна 8 м, вы­со­та от фун­да­мен­та до крыши равна 4 м, а длина ската крыши равна 5 м.</a:t>
            </a:r>
            <a:endParaRPr lang="ru-RU" dirty="0"/>
          </a:p>
        </p:txBody>
      </p:sp>
      <p:pic>
        <p:nvPicPr>
          <p:cNvPr id="3074" name="Picture 2" descr="C:\Users\User\Desktop\get_file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996952"/>
            <a:ext cx="4608512" cy="3861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Лестница со­еди­ня­ет точки    и   , рас­сто­я­ние между ко­то­ры­ми равно 25 м. Вы­со­та каж­дой сту­пе­ни равна 14 см, а длина — 48 см. Най­ди­те вы­со­ту   (в метрах), на ко­то­рую под­ни­ма­ет­ся лестница.</a:t>
            </a:r>
            <a:endParaRPr lang="ru-RU" dirty="0"/>
          </a:p>
        </p:txBody>
      </p:sp>
      <p:pic>
        <p:nvPicPr>
          <p:cNvPr id="2050" name="Picture 2" descr="C:\Users\User\Desktop\get_fi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501008"/>
            <a:ext cx="6840760" cy="33569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Обхват </a:t>
            </a:r>
            <a:r>
              <a:rPr lang="ru-RU" dirty="0" smtClean="0"/>
              <a:t>ство­ла секвойи равен 4,8 м. Чему равен его диа­метр (в метрах)? Ответ округ­ли­те до десятых.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На­клон­ная крыша уста­нов­ле­на на трёх вер­ти­каль­ных опо­рах, рас­по­ло­жен­ных на одной пря­мой. Сред­няя опора стоит по­се­ре­ди­не между малой и боль­шой опо­ра­ми (см. рис.). Вы­со­та малой опоры 1,8 м, вы­со­та боль­шой опоры 2,8 м. Най­ди­те вы­со­ту сред­ней опоры. </a:t>
            </a:r>
            <a:endParaRPr lang="ru-RU" dirty="0"/>
          </a:p>
        </p:txBody>
      </p:sp>
      <p:pic>
        <p:nvPicPr>
          <p:cNvPr id="1026" name="Picture 2" descr="C:\Users\User\Desktop\xs3qstsrc5657BB0462F9B29C4FB58CD23D45BF24_1_13954816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293096"/>
            <a:ext cx="4752528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Колесо имеет 18 спиц. Углы между соседними спицами равны. Найдите угол, который образуют две соседние спицы. Ответ дайте в градусах.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 рисунке изображено колесо с пятью спицами.</a:t>
            </a:r>
          </a:p>
          <a:p>
            <a:r>
              <a:rPr lang="ru-RU" dirty="0" smtClean="0"/>
              <a:t>Сколько спиц в колесе, в котором угол между любыми соседними спицами равен 18°?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 карте по­ка­зан путь Лены от дома до школы. Лена из­ме­ри­ла длину каж­до­го участка и под­пи­са­ла его. Ис­поль­зуя рисунок, определите, длину пути (в м), если мас­штаб 1 см: 10000 см.</a:t>
            </a:r>
            <a:endParaRPr lang="ru-RU" dirty="0"/>
          </a:p>
        </p:txBody>
      </p:sp>
      <p:pic>
        <p:nvPicPr>
          <p:cNvPr id="8194" name="Picture 2" descr="C:\Users\User\Desktop\get_file (6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501007"/>
            <a:ext cx="7740352" cy="33569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Какой угол (в градусах) об­ра­зу­ют минутная и ча­со­вая стрелки часов в 5 ч?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Какой угол (в градусах) опи­сы­ва­ет ми­нут­ная стрел­ка за 10 мин?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 какой угол (в градусах) по­во­ра­чи­ва­ет­ся минутная стрел­ка пока ча­со­вая </a:t>
            </a:r>
            <a:r>
              <a:rPr lang="ru-RU" dirty="0" smtClean="0"/>
              <a:t>проходит 2 градуса </a:t>
            </a:r>
            <a:r>
              <a:rPr lang="ru-RU" dirty="0" smtClean="0"/>
              <a:t>￼?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Короткое плечо шлаг­бау­ма имеет длину 1 м, а длин­ное плечо – 4 м. На какую вы­со­ту (в метрах) под­ни­ма­ет­ся конец длин­но­го плеча, когда конец ко­рот­ко­го опускается на 0,5 м?</a:t>
            </a: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Сколь­ко спиц в ко­ле­се, если угол между со­сед­ни­ми спи­ца­ми равен 8°?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 сколь­ко гра­ду­сов по­вер­нет­ся Земля во­круг своей оси за 7 часов?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За сколь­ко часов Земля по­вер­нет­ся во­круг своей оси на 120°?</a:t>
            </a: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mtClean="0"/>
              <a:t>Най­ди­те </a:t>
            </a:r>
            <a:r>
              <a:rPr lang="ru-RU" dirty="0" smtClean="0"/>
              <a:t>ве­ли­чи­ну угла (в градусах), ко­то­рый об­ра­зу­ют две со­сед­ние спицы, если в ко­ле­се 45 спиц.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Скло­ны горы об­ра­зу­ют с го­ри­зон­том угол  ￼, ко­си­нус которого равен 0,8. Рас­сто­я­ние по карте между точ­ка­ми  A  и  B  равно 10 км. Опре­де­ли­те длину пути между этими точ­ка­ми через вер­ши­ну горы.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Глубина бас­сей­на со­став­ля­ет 2 метра, ши­ри­на — 10 метров, а длина — 25 метров. Най­ди­те сум­мар­ную пло­щадь бо­ко­вых стен и дна бас­сей­на (в квад­рат­ных метрах).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Пол ком­на­ты, име­ю­щей форму пря­мо­уголь­ни­ка со сто­ро­на­ми 4 м и 9 м, тре­бу­ет­ся по­крыть пар­ке­том из пря­мо­уголь­ных до­ще­чек со сто­ро­на­ми 10 см и 25 см. Сколь­ко по­тре­бу­ет­ся таких до­ще­чек?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Сколь­ко по­тре­бу­ет­ся ка­фель­ных пли­ток квад­рат­ной формы со сто­ро­ной 20 см, чтобы об­ли­це­вать ими стену, име­ю­щую форму пря­мо­уголь­ни­ка со сто­ро­на­ми 3 м и 4,4 м?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Две трубы, диа­мет­ры ко­то­рых равны 7 см и 24 см, тре­бу­ет­ся за­ме­нить одной, пло­щадь по­пе­реч­но­го се­че­ния ко­то­рой равна сумме пло­ща­дей по­пе­реч­ных се­че­ний двух дан­ных. Каким дол­жен быть диа­метр новой трубы? Ответ дайте в сан­ти­мет­рах.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Сколь­ко досок дли­ной 4 м, ши­ри­ной 20 см и тол­щи­ной 30 мм вый­дет из бруса дли­ной 80 дм, име­ю­ще­го в се­че­нии пря­мо­уголь­ник раз­ме­ром 30 см × 40 см?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258</TotalTime>
  <Words>924</Words>
  <Application>Microsoft Office PowerPoint</Application>
  <PresentationFormat>Экран (4:3)</PresentationFormat>
  <Paragraphs>40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Эркер</vt:lpstr>
      <vt:lpstr>Задание № 15 в разрезе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№ 15 в разрезе</dc:title>
  <dc:creator>Юлия Пивнева</dc:creator>
  <cp:lastModifiedBy>User</cp:lastModifiedBy>
  <cp:revision>27</cp:revision>
  <dcterms:created xsi:type="dcterms:W3CDTF">2018-01-29T13:37:54Z</dcterms:created>
  <dcterms:modified xsi:type="dcterms:W3CDTF">2018-01-29T18:06:53Z</dcterms:modified>
</cp:coreProperties>
</file>